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E6A49-B35B-4A04-A239-3FE72DAC206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785D-4F88-4963-B3C3-56405AE0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2785D-4F88-4963-B3C3-56405AE0FF8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2785D-4F88-4963-B3C3-56405AE0FF8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IEcy;&amp;Gcy;&amp;Ocy;&amp;Dcy;&amp;Ncy;&amp;YAcy; &amp;Pcy;&amp;Rcy;&amp;Acy;&amp;Zcy;&amp;Dcy;&amp;Ncy;&amp;Icy;&amp;K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786742" cy="630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044" y="1916832"/>
            <a:ext cx="7772400" cy="147002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6600" b="1" i="1" dirty="0" smtClean="0"/>
              <a:t>Удивись!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Североамериканские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357298"/>
            <a:ext cx="5072098" cy="28575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Американские и канадские блины очень отличаются от русских и европейских. Основное отличие – добавление пищевой соды и более жирного молока, иногда даже сливок. </a:t>
            </a:r>
            <a:endParaRPr lang="ru-RU" dirty="0"/>
          </a:p>
        </p:txBody>
      </p:sp>
      <p:pic>
        <p:nvPicPr>
          <p:cNvPr id="22530" name="Picture 2" descr="HD &amp;kcy;&amp;acy;&amp;rcy;&amp;tcy;&amp;icy;&amp;ncy;&amp;kcy;&amp;acy; &amp;Bcy;&amp;lcy;&amp;icy;&amp;ncy;&amp;ycy; &amp;scy; &amp;kcy;&amp;lcy;&amp;iecy;&amp;ncy;&amp;ocy;&amp;vcy;&amp;ycy;&amp;mcy; &amp;scy;&amp;icy;&amp;rcy;&amp;ocy;&amp;pcy;&amp;ocy;&amp;mcy; 1024x768. HD &amp;kcy;&amp;acy;&amp;rcy;&amp;tcy;&amp;icy;&amp;ncy;&amp;kcy;&amp;icy; &amp;ncy;&amp;acy; &amp;rcy;&amp;acy;&amp;bcy;&amp;ocy;&amp;chcy;&amp;icy;&amp;jcy; &amp;scy;&amp;tcy;&amp;o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609932" cy="270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143380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Американские блинчики очень пышные, а если в тесто добавляют ещё и корицу, то благоухающие. Стандартный американский завтрак – это блинчики, политые кленовым сиропом. </a:t>
            </a: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Испанские и южноамериканские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290037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Испании и странах Южной Америки блинчики чаще всего делают из кукурузной муки. Их называют </a:t>
            </a:r>
            <a:r>
              <a:rPr lang="ru-RU" b="1" dirty="0" err="1" smtClean="0"/>
              <a:t>тортиллами</a:t>
            </a:r>
            <a:r>
              <a:rPr lang="ru-RU" dirty="0" smtClean="0"/>
              <a:t> от слова </a:t>
            </a:r>
            <a:r>
              <a:rPr lang="ru-RU" dirty="0" err="1" smtClean="0"/>
              <a:t>torta</a:t>
            </a:r>
            <a:r>
              <a:rPr lang="ru-RU" dirty="0" smtClean="0"/>
              <a:t> – круглая лепёшка. Интересно, что </a:t>
            </a:r>
            <a:r>
              <a:rPr lang="ru-RU" dirty="0" err="1" smtClean="0"/>
              <a:t>тортиллы</a:t>
            </a:r>
            <a:r>
              <a:rPr lang="ru-RU" dirty="0" smtClean="0"/>
              <a:t> еще давным-давно готовили американские индейцы. Они вручную дробили зёрна кукурузы, получая муку. При этом они всегда добавляли к муке сок лайма. </a:t>
            </a:r>
          </a:p>
          <a:p>
            <a:endParaRPr lang="ru-RU" dirty="0"/>
          </a:p>
        </p:txBody>
      </p:sp>
      <p:pic>
        <p:nvPicPr>
          <p:cNvPr id="23554" name="Picture 2" descr="&amp;Bcy;&amp;lcy;&amp;icy;&amp;ncy;&amp;ycy; &amp;vcy; &amp;rcy;&amp;acy;&amp;zcy;&amp;ncy;&amp;ycy;&amp;khcy; &amp;kcy;&amp;ucy;&amp;khcy;&amp;ncy;&amp;yacy;&amp;khcy; &amp;mcy;&amp;icy;&amp;rcy;&amp;acy; - &amp;IEcy;&amp;lcy;&amp;iecy;&amp;ncy;&amp;acy; &amp;Kcy;&amp;ocy;&amp;ncy;&amp;scy;&amp;tcy;&amp;acy;&amp;ncy;&amp;tcy;&amp;icy;&amp;ncy;&amp;ocy;&amp;vcy;&amp;ncy;&amp;acy; &amp;Gcy;&amp;ocy;&amp;ncy;&amp;chcy;&amp;acy;&amp;rcy;&amp;ocy;V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14794"/>
            <a:ext cx="33040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00570"/>
            <a:ext cx="8786874" cy="226853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Тортиллу</a:t>
            </a:r>
            <a:r>
              <a:rPr lang="ru-RU" dirty="0" smtClean="0"/>
              <a:t>, размягчённую водой, используют для приготовления </a:t>
            </a:r>
            <a:r>
              <a:rPr lang="ru-RU" b="1" dirty="0" err="1" smtClean="0"/>
              <a:t>буррито</a:t>
            </a:r>
            <a:r>
              <a:rPr lang="ru-RU" dirty="0" smtClean="0"/>
              <a:t> – распространённых в Америке и Испании блинчиков, в которые заворачивают мясной или овощной фарш. «</a:t>
            </a:r>
            <a:r>
              <a:rPr lang="ru-RU" dirty="0" err="1" smtClean="0"/>
              <a:t>Буррито</a:t>
            </a:r>
            <a:r>
              <a:rPr lang="ru-RU" dirty="0" smtClean="0"/>
              <a:t>» в переводе с испанского – маленький ослик (возможно, форма </a:t>
            </a:r>
            <a:r>
              <a:rPr lang="ru-RU" dirty="0" err="1" smtClean="0"/>
              <a:t>буррито</a:t>
            </a:r>
            <a:r>
              <a:rPr lang="ru-RU" dirty="0" smtClean="0"/>
              <a:t> напоминает свёрнутую поклажу).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Испанские и южноамериканские блины</a:t>
            </a:r>
            <a:endParaRPr lang="ru-RU" dirty="0"/>
          </a:p>
        </p:txBody>
      </p:sp>
      <p:pic>
        <p:nvPicPr>
          <p:cNvPr id="24578" name="Picture 2" descr="&amp;Ocy;&amp;tcy;&amp;pcy;&amp;ucy;&amp;scy;&amp;kcy; &amp;scy;&amp;ocy; &amp;vcy;&amp;kcy;&amp;ucy;&amp;scy;&amp;ocy;&amp;mcy; - &amp;Fcy;&amp;rcy;&amp;acy;&amp;ncy;&amp;tscy;&amp;icy;&amp;yacy; - &amp;Icy;&amp;tcy;&amp;acy;&amp;lcy;&amp;icy;&amp;yacy;, &amp;Icy;&amp;scy;&amp;pcy;&amp;acy;&amp;ncy;&amp;icy;&amp;yacy;, &amp;Icy;&amp;ncy;&amp;dcy;&amp;icy;&amp;yacy; - GoodDays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4214842" cy="308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/>
          <a:lstStyle/>
          <a:p>
            <a:r>
              <a:rPr lang="ru-RU" dirty="0" smtClean="0"/>
              <a:t>Что </a:t>
            </a:r>
            <a:r>
              <a:rPr lang="ru-RU" dirty="0" smtClean="0"/>
              <a:t>вы </a:t>
            </a:r>
            <a:r>
              <a:rPr lang="ru-RU" dirty="0" smtClean="0"/>
              <a:t>запомнили?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6429420" cy="5257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Куда нужно положить первый блин, по мнению русских хозяек?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нужно сделать с блином, по мнению европейских поваров, чтобы он был вкусным?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какой стране блины пекут без масла, и они получаются толстенькими?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какой стране блины самые большие?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А какие блины получаются у немецких поваров?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какой стране для выпечки блинов используют </a:t>
            </a:r>
            <a:r>
              <a:rPr lang="ru-RU" dirty="0" err="1" smtClean="0"/>
              <a:t>крепницу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Почему шведский блин называется «волосатый пончик»?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Каким сиропом принято поливать американские блинчики?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какой муке готовят </a:t>
            </a:r>
            <a:r>
              <a:rPr lang="ru-RU" dirty="0" err="1" smtClean="0"/>
              <a:t>тортиллы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заворачивают в </a:t>
            </a:r>
            <a:r>
              <a:rPr lang="ru-RU" dirty="0" err="1" smtClean="0"/>
              <a:t>буррито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5602" name="Picture 2" descr="Smiley Thin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748005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&amp;Kcy;&amp;acy;&amp;kcy;&amp;ocy;&amp;iecy; &amp;ucy; &amp;vcy;&amp;acy;&amp;scy; &amp;ncy;&amp;acy;&amp;scy;&amp;tcy;&amp;rcy;&amp;ocy;&amp;iecy;&amp;ncy;&amp;icy;&amp;iecy;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14818"/>
            <a:ext cx="2118338" cy="22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CHcy;&amp;icy;&amp;khcy;&amp;ucy;&amp;acy;&amp;khcy;&amp;ucy;&amp;acy; - &amp;mcy;&amp;acy;&amp;lcy;&amp;iecy;&amp;ncy;&amp;softcy;&amp;kcy;&amp;ocy;&amp;iecy; &amp;chcy;&amp;ucy;&amp;dcy;&amp;ocy;! &amp;chcy;&amp;acy;&amp;scy;&amp;tcy;&amp;softcy; 6 - &amp;Scy;&amp;tcy;&amp;rcy;&amp;acy;&amp;ncy;&amp;icy;&amp;tscy;&amp;acy; 2362 - PesIQ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142901"/>
            <a:ext cx="6572296" cy="681773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5797568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Блины разных народов</a:t>
            </a:r>
            <a:endParaRPr lang="ru-RU" sz="5400" b="1" i="1" dirty="0"/>
          </a:p>
        </p:txBody>
      </p:sp>
      <p:pic>
        <p:nvPicPr>
          <p:cNvPr id="14338" name="Picture 2" descr="&amp;mcy;&amp;acy;&amp;scy;&amp;lcy;&amp;iecy;&amp;ncy;&amp;ncy;&amp;icy;&amp;tscy;&amp;acy;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&amp;scy;&amp;ucy;&amp;ncy;&amp;kcy;&amp;icy;, &amp;icy;&amp;kcy;&amp;ocy;&amp;ncy;&amp;kcy;&amp;icy;, &amp;kcy;&amp;lcy;&amp;icy;&amp;pcy;&amp;acy;&amp;rcy;&amp;tcy;&amp;ycy;, &amp;vcy;&amp;iecy;&amp;kcy;&amp;tcy;&amp;ocy;&amp;rcy;&amp;ncy;&amp;ycy;&amp;jcy; &amp;kcy;&amp;lcy;&amp;icy;&amp;pcy;&amp;acy;&amp;rcy;&amp;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542928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40x900 &amp;bcy;&amp;lcy;&amp;icy;&amp;ncy;&amp;ycy;, &amp;yacy;&amp;gcy;&amp;ocy;&amp;dcy;&amp;ycy;, &amp;mcy;&amp;acy;&amp;lcy;&amp;icy;&amp;ncy;&amp;acy;, &amp;mcy;&amp;iecy;&amp;dcy;, &amp;chcy;&amp;iecy;&amp;rcy;&amp;ncy;&amp;icy;&amp;kcy;&amp;a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 cstate="print"/>
          <a:srcRect l="14209" b="5000"/>
          <a:stretch>
            <a:fillRect/>
          </a:stretch>
        </p:blipFill>
        <p:spPr bwMode="auto">
          <a:xfrm>
            <a:off x="5715008" y="0"/>
            <a:ext cx="3268621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</p:spPr>
        <p:txBody>
          <a:bodyPr/>
          <a:lstStyle/>
          <a:p>
            <a:r>
              <a:rPr lang="ru-RU" dirty="0" smtClean="0"/>
              <a:t>Русские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r>
              <a:rPr lang="ru-RU" dirty="0" smtClean="0"/>
              <a:t>В России блины готовят, в основном, на Масленицу.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мнению русских хозяек, для того, чтобы блины получились на славу, печь их нужно в полном одиночестве, а первый блин класть на подоконник в память о предках.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Блины в других странах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643438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Европе и Америке блинчики едят гораздо чаще, чем у нас, их считают такой же обыденной едой, как, к примеру, сэндвичи.</a:t>
            </a:r>
          </a:p>
          <a:p>
            <a:r>
              <a:rPr lang="ru-RU" dirty="0" smtClean="0"/>
              <a:t>Хозяйки уверены, что блины зададутся, только если они смогут перевернуть блин, подкинув его на сковороде. </a:t>
            </a:r>
            <a:endParaRPr lang="ru-RU" dirty="0"/>
          </a:p>
        </p:txBody>
      </p:sp>
      <p:pic>
        <p:nvPicPr>
          <p:cNvPr id="16386" name="Picture 2" descr="&amp;Vcy;&amp;iecy;&amp;lcy;&amp;ocy;&amp;Pcy;&amp;icy;&amp;tcy;&amp;iecy;&amp;rcy;: &amp;Ocy;&amp;Fcy;&amp;Fcy;-&amp;tcy;&amp;ocy;&amp;pcy;&amp;icy;&amp;kcy; &quot; &amp;ncy;&amp;iecy; &amp;zcy;&amp;acy;&amp;bcy;&amp;ycy;&amp;vcy;&amp;acy;&amp;iecy;&amp;mcy; &amp;pcy;&amp;rcy;&amp;icy;&amp;iecy;&amp;khcy;&amp;acy;&amp;tcy;&amp;softcy; &amp;ncy;&amp;acy; &amp;mcy;&amp;acy;&amp;scy;&amp;lcy;&amp;iecy;&amp;ncy;&amp;icy;&amp;ts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4572032" cy="301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&amp;Ocy;&amp;tcy;&amp;vcy;&amp;iecy;&amp;tcy;&amp;ycy;@Mail.Ru: &amp;Fcy;&amp;iecy;&amp;scy;&amp;tcy;&amp;icy;&amp;vcy;&amp;acy;&amp;lcy;&amp;softcy;. &amp;Kcy;&amp;acy;&amp;kcy;&amp;icy;&amp;iecy; &amp;iecy;&amp;scy;&amp;tcy;&amp;softcy; &amp;ncy;&amp;iecy;&amp;ocy;&amp;bcy;&amp;ycy;&amp;chcy;&amp;ncy;&amp;ycy;&amp;iecy;, &amp;icy;&amp;ncy;&amp;tcy;&amp;iecy;&amp;rcy;&amp;iecy;&amp;scy;&amp;ncy;&amp;ycy;&amp;iecy;, &amp;kcy;&amp;rcy;&amp;acy;&amp;scy;&amp;icy;&amp;vcy;&amp;ycy;&amp;iecy;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500570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Английские блинчики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/>
          </a:bodyPr>
          <a:lstStyle/>
          <a:p>
            <a:r>
              <a:rPr lang="ru-RU" dirty="0" smtClean="0"/>
              <a:t>В Англии блинчики готовят практически не добавляя топленого масла. Блинчики выходят толстенькими, и их подают с разными, чаще всего сладкими, начинками.</a:t>
            </a:r>
            <a:endParaRPr lang="ru-RU" dirty="0"/>
          </a:p>
        </p:txBody>
      </p:sp>
      <p:pic>
        <p:nvPicPr>
          <p:cNvPr id="17410" name="Picture 2" descr="Plate With Pancak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486" y="4000504"/>
            <a:ext cx="3996191" cy="265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So what kind of pancakes are you . Qu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Болгарские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7684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Болгарские блины – самые большие по размерам! Их пекут на гигантских сковородах. А называются такие блины – </a:t>
            </a:r>
            <a:r>
              <a:rPr lang="ru-RU" b="1" dirty="0" err="1" smtClean="0"/>
              <a:t>палачинки</a:t>
            </a:r>
            <a:r>
              <a:rPr lang="ru-RU" dirty="0" smtClean="0"/>
              <a:t>. Такие же готовят в Чехии и Словакии. Название свое они получили от древнеримского слова - плацента, то есть лепёшка.</a:t>
            </a:r>
            <a:endParaRPr lang="ru-RU" dirty="0"/>
          </a:p>
        </p:txBody>
      </p:sp>
      <p:pic>
        <p:nvPicPr>
          <p:cNvPr id="18434" name="Picture 2" descr="1 &amp;Mcy;&amp;acy;&amp;rcy;&amp;tcy;&amp;acy; 2014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66989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Немецкие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643438" cy="5572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Немецкие блины самые сытные. Традиционно их готовили из молока, яиц, муки, жирных сливок и козьего сыра. Сегодня в Германии много блинных разновидностей. Например </a:t>
            </a:r>
            <a:r>
              <a:rPr lang="ru-RU" b="1" dirty="0" err="1" smtClean="0"/>
              <a:t>фледле</a:t>
            </a:r>
            <a:r>
              <a:rPr lang="ru-RU" dirty="0" smtClean="0"/>
              <a:t> – блин, испечённый с разными травами и нарезанный спиралями. Подают его обычно с говяжьим бульоном. А ещё в Германии любят блинчатые пироги с самыми разными начинками.</a:t>
            </a:r>
            <a:endParaRPr lang="ru-RU" dirty="0"/>
          </a:p>
        </p:txBody>
      </p:sp>
      <p:pic>
        <p:nvPicPr>
          <p:cNvPr id="19458" name="Picture 2" descr="&amp;Ncy;&amp;iecy;&amp;mcy;&amp;iecy;&amp;tscy;&amp;kcy;&amp;icy;&amp;jcy; &amp;bcy;&amp;lcy;&amp;icy;&amp;ncy; &amp;scy; &amp;yacy;&amp;gcy;&amp;ocy;&amp;dcy;&amp;acy;&amp;mcy;&amp;icy; - &amp;rcy;&amp;iecy;&amp;tscy;&amp;iecy;&amp;pcy;&amp;tcy; &amp;scy; &amp;fcy;&amp;ocy;&amp;tcy;&amp;ocy;&amp;gcy;&amp;rcy;&amp;acy;&amp;fcy;&amp;icy;&amp;y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3116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Французские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857752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Французские блины –</a:t>
            </a:r>
            <a:r>
              <a:rPr lang="ru-RU" b="1" dirty="0" smtClean="0"/>
              <a:t>крепы - </a:t>
            </a:r>
            <a:r>
              <a:rPr lang="ru-RU" dirty="0" smtClean="0"/>
              <a:t>отличаются особой изысканностью. Тесто для них, как и для обычных блинов, замешивают на муке разных сортов: для сладких – на пшеничной, для закусочных – на гречневой или каштановой. Пекут французские блины в </a:t>
            </a:r>
            <a:r>
              <a:rPr lang="ru-RU" dirty="0" err="1" smtClean="0"/>
              <a:t>крепнице</a:t>
            </a:r>
            <a:r>
              <a:rPr lang="ru-RU" dirty="0" smtClean="0"/>
              <a:t> (большая сковорода без ручки).</a:t>
            </a:r>
            <a:endParaRPr lang="ru-RU" dirty="0"/>
          </a:p>
        </p:txBody>
      </p:sp>
      <p:pic>
        <p:nvPicPr>
          <p:cNvPr id="20482" name="Picture 2" descr="&amp;Kcy;&amp;rcy;&amp;iecy;&amp;pcy; &amp;scy; &amp;bcy;&amp;iecy;&amp;lcy;&amp;ycy;&amp;mcy;&amp;icy; &amp;gcy;&amp;rcy;&amp;icy;&amp;bcy;&amp;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131627" cy="274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&amp;Kcy;&amp;rcy;&amp;iecy;&amp;pcy;&amp;ycy; &amp;scy; &amp;scy;&amp;ycy;&amp;rcy;&amp;ocy;&amp;mcy; &amp;rcy;&amp;icy;&amp;kcy;&amp;ocy;&amp;tcy;&amp;tcy;&amp;acy; &quot; &amp;Kcy;&amp;ucy;&amp;lcy;&amp;icy;&amp;ncy;&amp;acy;&amp;rcy;&amp;ncy;&amp;ycy;&amp;jcy; &amp;scy;&amp;acy;&amp;jcy;&amp;tcy; &quot;&amp;Gcy;&amp;rcy;&amp;acy;&amp;ncy;&amp;dcy; &amp;Kcy;&amp;ucy;&amp;lcy;&amp;icy;&amp;ncy;&amp;a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3438508" cy="257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Шведские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501122" cy="21145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Известен шведский блин </a:t>
            </a:r>
            <a:r>
              <a:rPr lang="ru-RU" b="1" dirty="0" err="1" smtClean="0"/>
              <a:t>рагмурк</a:t>
            </a:r>
            <a:r>
              <a:rPr lang="ru-RU" dirty="0" smtClean="0"/>
              <a:t> – «волосатый пончик»: его готовят с добавлением «лохматых» картофельных хлопьев. </a:t>
            </a:r>
            <a:r>
              <a:rPr lang="ru-RU" dirty="0" err="1" smtClean="0"/>
              <a:t>Рагмурки</a:t>
            </a:r>
            <a:r>
              <a:rPr lang="ru-RU" dirty="0" smtClean="0"/>
              <a:t> едят с беконом или же на десерт – с корицей и сахаром.</a:t>
            </a:r>
          </a:p>
          <a:p>
            <a:endParaRPr lang="ru-RU" dirty="0"/>
          </a:p>
        </p:txBody>
      </p:sp>
      <p:pic>
        <p:nvPicPr>
          <p:cNvPr id="21506" name="Picture 2" descr="&amp;Dcy;&amp;ncy;&amp;iecy;&amp;vcy;&amp;ncy;&amp;icy;&amp;kcy; alla-ta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3905244" cy="29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3786190"/>
            <a:ext cx="450059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Похожие картофельные блинчики есть и у белорусов – всем известные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драники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591</Words>
  <Application>Microsoft Office PowerPoint</Application>
  <PresentationFormat>Экран (4:3)</PresentationFormat>
  <Paragraphs>44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Удивись!</vt:lpstr>
      <vt:lpstr>Блины разных народов</vt:lpstr>
      <vt:lpstr>Русские блины</vt:lpstr>
      <vt:lpstr>Блины в других странах</vt:lpstr>
      <vt:lpstr>Английские блинчики</vt:lpstr>
      <vt:lpstr>Болгарские блины</vt:lpstr>
      <vt:lpstr>Немецкие блины</vt:lpstr>
      <vt:lpstr>Французские блины</vt:lpstr>
      <vt:lpstr>Шведские блины</vt:lpstr>
      <vt:lpstr>Североамериканские блины</vt:lpstr>
      <vt:lpstr>Испанские и южноамериканские блины</vt:lpstr>
      <vt:lpstr>Испанские и южноамериканские блины</vt:lpstr>
      <vt:lpstr>Что вы запомнили?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школа 60</cp:lastModifiedBy>
  <cp:revision>16</cp:revision>
  <dcterms:created xsi:type="dcterms:W3CDTF">2015-02-09T16:42:57Z</dcterms:created>
  <dcterms:modified xsi:type="dcterms:W3CDTF">2015-02-16T11:44:22Z</dcterms:modified>
</cp:coreProperties>
</file>