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721" t="17923" r="50367" b="6249"/>
          <a:stretch>
            <a:fillRect/>
          </a:stretch>
        </p:blipFill>
        <p:spPr bwMode="auto">
          <a:xfrm>
            <a:off x="2000232" y="0"/>
            <a:ext cx="4714908" cy="682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5250"/>
            <a:ext cx="66675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702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Учитель</cp:lastModifiedBy>
  <cp:revision>2</cp:revision>
  <dcterms:created xsi:type="dcterms:W3CDTF">2019-12-11T12:36:50Z</dcterms:created>
  <dcterms:modified xsi:type="dcterms:W3CDTF">2019-12-12T13:31:25Z</dcterms:modified>
</cp:coreProperties>
</file>