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Проверка темы «Этнос и межэтнические отношения»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Представители одной этнической общности объявили о своем намерении создать </a:t>
            </a:r>
            <a:r>
              <a:rPr lang="ru-RU" b="1" dirty="0" smtClean="0"/>
              <a:t>суверенное </a:t>
            </a:r>
            <a:r>
              <a:rPr lang="ru-RU" b="1" dirty="0" smtClean="0"/>
              <a:t>государство. Это проявление:</a:t>
            </a:r>
          </a:p>
          <a:p>
            <a:r>
              <a:rPr lang="ru-RU" dirty="0" smtClean="0"/>
              <a:t>межнациональной </a:t>
            </a:r>
            <a:r>
              <a:rPr lang="ru-RU" dirty="0" smtClean="0"/>
              <a:t>интеграции</a:t>
            </a:r>
          </a:p>
          <a:p>
            <a:r>
              <a:rPr lang="ru-RU" dirty="0" smtClean="0"/>
              <a:t>культурной глобализации</a:t>
            </a:r>
          </a:p>
          <a:p>
            <a:r>
              <a:rPr lang="ru-RU" dirty="0" smtClean="0"/>
              <a:t>межнациональной дифференциации</a:t>
            </a:r>
          </a:p>
          <a:p>
            <a:r>
              <a:rPr lang="ru-RU" dirty="0" smtClean="0"/>
              <a:t>экономического </a:t>
            </a:r>
            <a:r>
              <a:rPr lang="ru-RU" dirty="0" smtClean="0"/>
              <a:t>сотрудничества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Ниже приведен ряд терминов. Все они, за исключением одного, связаны с понятием "национальная политика". Найдите термин, относящийся к другому понятию:</a:t>
            </a:r>
          </a:p>
          <a:p>
            <a:r>
              <a:rPr lang="ru-RU" dirty="0" smtClean="0"/>
              <a:t>Дискриминация</a:t>
            </a:r>
          </a:p>
          <a:p>
            <a:r>
              <a:rPr lang="ru-RU" dirty="0" smtClean="0"/>
              <a:t>Ассимиляция</a:t>
            </a:r>
          </a:p>
          <a:p>
            <a:r>
              <a:rPr lang="ru-RU" dirty="0" smtClean="0"/>
              <a:t>Специализация</a:t>
            </a:r>
          </a:p>
          <a:p>
            <a:r>
              <a:rPr lang="ru-RU" dirty="0" smtClean="0"/>
              <a:t>культурный плюрализм</a:t>
            </a:r>
          </a:p>
          <a:p>
            <a:r>
              <a:rPr lang="ru-RU" dirty="0" smtClean="0"/>
              <a:t>шовинизм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Многообразие национальных культур в современном мире служат проявлением:</a:t>
            </a:r>
          </a:p>
          <a:p>
            <a:r>
              <a:rPr lang="ru-RU" dirty="0" smtClean="0"/>
              <a:t>национальной </a:t>
            </a:r>
            <a:r>
              <a:rPr lang="ru-RU" dirty="0" smtClean="0"/>
              <a:t>изолированности</a:t>
            </a:r>
          </a:p>
          <a:p>
            <a:r>
              <a:rPr lang="ru-RU" dirty="0" smtClean="0"/>
              <a:t>национальной дифференциации</a:t>
            </a:r>
          </a:p>
          <a:p>
            <a:r>
              <a:rPr lang="ru-RU" dirty="0" smtClean="0"/>
              <a:t>культурного застоя</a:t>
            </a:r>
          </a:p>
          <a:p>
            <a:r>
              <a:rPr lang="ru-RU" dirty="0" smtClean="0"/>
              <a:t>культурной </a:t>
            </a:r>
            <a:r>
              <a:rPr lang="ru-RU" dirty="0" smtClean="0"/>
              <a:t>глобализации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Среди группы студентов был проведен опрос об их национальной принадлежности. Полученные результаты объединяют группы опрошенных на основании общности:</a:t>
            </a:r>
          </a:p>
          <a:p>
            <a:r>
              <a:rPr lang="ru-RU" dirty="0" smtClean="0"/>
              <a:t>Демографической</a:t>
            </a:r>
          </a:p>
          <a:p>
            <a:r>
              <a:rPr lang="ru-RU" dirty="0" smtClean="0"/>
              <a:t>Этнической</a:t>
            </a:r>
          </a:p>
          <a:p>
            <a:r>
              <a:rPr lang="ru-RU" dirty="0" smtClean="0"/>
              <a:t>Профессиональной</a:t>
            </a:r>
          </a:p>
          <a:p>
            <a:r>
              <a:rPr lang="ru-RU" dirty="0" smtClean="0"/>
              <a:t>экономической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 этническим общностям относятся:</a:t>
            </a:r>
          </a:p>
          <a:p>
            <a:r>
              <a:rPr lang="ru-RU" dirty="0" smtClean="0"/>
              <a:t>Общины</a:t>
            </a:r>
          </a:p>
          <a:p>
            <a:r>
              <a:rPr lang="ru-RU" dirty="0" smtClean="0"/>
              <a:t>Элиты</a:t>
            </a:r>
          </a:p>
          <a:p>
            <a:r>
              <a:rPr lang="ru-RU" dirty="0" smtClean="0"/>
              <a:t>Маргиналы</a:t>
            </a:r>
          </a:p>
          <a:p>
            <a:r>
              <a:rPr lang="ru-RU" dirty="0" smtClean="0"/>
              <a:t>народности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Слияние этносов, при котором один из них усваивает чужую культуру и полностью утрачивает свою, называется:</a:t>
            </a:r>
          </a:p>
          <a:p>
            <a:r>
              <a:rPr lang="ru-RU" dirty="0" smtClean="0"/>
              <a:t>Ксенофобией</a:t>
            </a:r>
          </a:p>
          <a:p>
            <a:r>
              <a:rPr lang="ru-RU" dirty="0" smtClean="0"/>
              <a:t>Ассимиляцией</a:t>
            </a:r>
          </a:p>
          <a:p>
            <a:r>
              <a:rPr lang="ru-RU" dirty="0" smtClean="0"/>
              <a:t>Дискриминацией</a:t>
            </a:r>
          </a:p>
          <a:p>
            <a:r>
              <a:rPr lang="ru-RU" dirty="0" smtClean="0"/>
              <a:t>шовинизмом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Признак этнической общности:</a:t>
            </a:r>
          </a:p>
          <a:p>
            <a:r>
              <a:rPr lang="ru-RU" dirty="0" smtClean="0"/>
              <a:t>сословное </a:t>
            </a:r>
            <a:r>
              <a:rPr lang="ru-RU" dirty="0" smtClean="0"/>
              <a:t>деление</a:t>
            </a:r>
          </a:p>
          <a:p>
            <a:r>
              <a:rPr lang="ru-RU" dirty="0" smtClean="0"/>
              <a:t>единое гражданство</a:t>
            </a:r>
          </a:p>
          <a:p>
            <a:r>
              <a:rPr lang="ru-RU" dirty="0" smtClean="0"/>
              <a:t>язык </a:t>
            </a:r>
            <a:r>
              <a:rPr lang="ru-RU" dirty="0" smtClean="0"/>
              <a:t>и </a:t>
            </a:r>
            <a:r>
              <a:rPr lang="ru-RU" dirty="0" smtClean="0"/>
              <a:t>культура</a:t>
            </a:r>
          </a:p>
          <a:p>
            <a:r>
              <a:rPr lang="ru-RU" dirty="0" smtClean="0"/>
              <a:t>религия </a:t>
            </a:r>
            <a:r>
              <a:rPr lang="ru-RU" dirty="0" smtClean="0"/>
              <a:t>и мораль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Национальная политика - это:</a:t>
            </a:r>
          </a:p>
          <a:p>
            <a:r>
              <a:rPr lang="ru-RU" dirty="0" smtClean="0"/>
              <a:t>целенаправленная деятельность по регулированию этнополитических </a:t>
            </a:r>
            <a:r>
              <a:rPr lang="ru-RU" dirty="0" smtClean="0"/>
              <a:t>процессов</a:t>
            </a:r>
          </a:p>
          <a:p>
            <a:r>
              <a:rPr lang="ru-RU" dirty="0" smtClean="0"/>
              <a:t>совокупность </a:t>
            </a:r>
            <a:r>
              <a:rPr lang="ru-RU" dirty="0" smtClean="0"/>
              <a:t>условий и типичных видов жизнедеятельности и поведения </a:t>
            </a:r>
            <a:r>
              <a:rPr lang="ru-RU" dirty="0" smtClean="0"/>
              <a:t>людей</a:t>
            </a:r>
          </a:p>
          <a:p>
            <a:r>
              <a:rPr lang="ru-RU" dirty="0" smtClean="0"/>
              <a:t>совокупность </a:t>
            </a:r>
            <a:r>
              <a:rPr lang="ru-RU" dirty="0" smtClean="0"/>
              <a:t>основных целей, принципов и мероприятий органов государственной власти, направленных на реализацию социальных прав граждан, предусмотренных </a:t>
            </a:r>
            <a:r>
              <a:rPr lang="ru-RU" dirty="0" smtClean="0"/>
              <a:t>конституцией</a:t>
            </a:r>
          </a:p>
          <a:p>
            <a:r>
              <a:rPr lang="ru-RU" dirty="0" smtClean="0"/>
              <a:t>совокупность </a:t>
            </a:r>
            <a:r>
              <a:rPr lang="ru-RU" dirty="0" smtClean="0"/>
              <a:t>мер, направленных на реализацию политических прав молодежи.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Верны ли следующие суждения об этносе? </a:t>
            </a:r>
            <a:endParaRPr lang="ru-RU" b="1" dirty="0" smtClean="0"/>
          </a:p>
          <a:p>
            <a:r>
              <a:rPr lang="ru-RU" b="1" dirty="0" smtClean="0"/>
              <a:t>А</a:t>
            </a:r>
            <a:r>
              <a:rPr lang="ru-RU" b="1" dirty="0" smtClean="0"/>
              <a:t>. Естественная предпосылка формирования этноса - общность территории. </a:t>
            </a:r>
            <a:endParaRPr lang="ru-RU" b="1" dirty="0" smtClean="0"/>
          </a:p>
          <a:p>
            <a:r>
              <a:rPr lang="ru-RU" b="1" dirty="0" smtClean="0"/>
              <a:t>Б</a:t>
            </a:r>
            <a:r>
              <a:rPr lang="ru-RU" b="1" dirty="0" smtClean="0"/>
              <a:t>. Отдельные части сформировавшегося этноса сохраняют идентичность в случае разделения его территории границами.</a:t>
            </a:r>
          </a:p>
          <a:p>
            <a:r>
              <a:rPr lang="ru-RU" dirty="0" smtClean="0"/>
              <a:t>Верно </a:t>
            </a:r>
            <a:r>
              <a:rPr lang="ru-RU" dirty="0" smtClean="0"/>
              <a:t>А</a:t>
            </a:r>
          </a:p>
          <a:p>
            <a:r>
              <a:rPr lang="ru-RU" dirty="0" smtClean="0"/>
              <a:t>Верно Б</a:t>
            </a:r>
          </a:p>
          <a:p>
            <a:r>
              <a:rPr lang="ru-RU" dirty="0" smtClean="0"/>
              <a:t>Оба верны</a:t>
            </a:r>
          </a:p>
          <a:p>
            <a:r>
              <a:rPr lang="ru-RU" dirty="0" smtClean="0"/>
              <a:t>Оба </a:t>
            </a:r>
            <a:r>
              <a:rPr lang="ru-RU" dirty="0" smtClean="0"/>
              <a:t>не верны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Верны ли суждения о нации? А. Люди, принадлежавшие к одной нации объединены общностью исторических и культурных традиций. Б. Люди, принадлежавшие к одной нации говорят на одном языке.</a:t>
            </a:r>
          </a:p>
          <a:p>
            <a:r>
              <a:rPr lang="ru-RU" dirty="0" smtClean="0"/>
              <a:t>верно </a:t>
            </a:r>
            <a:r>
              <a:rPr lang="ru-RU" dirty="0" smtClean="0"/>
              <a:t>А</a:t>
            </a:r>
          </a:p>
          <a:p>
            <a:r>
              <a:rPr lang="ru-RU" dirty="0" smtClean="0"/>
              <a:t>верно Б</a:t>
            </a:r>
          </a:p>
          <a:p>
            <a:r>
              <a:rPr lang="ru-RU" dirty="0" smtClean="0"/>
              <a:t>оба верны</a:t>
            </a:r>
          </a:p>
          <a:p>
            <a:r>
              <a:rPr lang="ru-RU" dirty="0" smtClean="0"/>
              <a:t>оба </a:t>
            </a:r>
            <a:r>
              <a:rPr lang="ru-RU" dirty="0" smtClean="0"/>
              <a:t>не верны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Проверка темы «Этнос и межэтнические отношения»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темы «Этнос и межэтнические отношения»</dc:title>
  <dc:creator>Администратор</dc:creator>
  <cp:lastModifiedBy>Пользователь Windows</cp:lastModifiedBy>
  <cp:revision>1</cp:revision>
  <dcterms:created xsi:type="dcterms:W3CDTF">2015-01-19T03:51:31Z</dcterms:created>
  <dcterms:modified xsi:type="dcterms:W3CDTF">2015-01-19T03:57:33Z</dcterms:modified>
</cp:coreProperties>
</file>