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61" r:id="rId5"/>
    <p:sldId id="258" r:id="rId6"/>
    <p:sldId id="259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Что общее в данных поговорках? Найди ключевое слово, которое и будет темой нашего разговора.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1.Старость — не радость</a:t>
            </a:r>
          </a:p>
          <a:p>
            <a:pPr>
              <a:buNone/>
            </a:pPr>
            <a:r>
              <a:rPr lang="ru-RU" dirty="0" smtClean="0"/>
              <a:t>2.Старый хочет спать, а молодой – играть</a:t>
            </a:r>
          </a:p>
          <a:p>
            <a:pPr>
              <a:buNone/>
            </a:pPr>
            <a:r>
              <a:rPr lang="ru-RU" dirty="0" smtClean="0"/>
              <a:t>3.Молодость плечами крепка, а старость головой.</a:t>
            </a:r>
            <a:endParaRPr lang="ru-RU" dirty="0"/>
          </a:p>
        </p:txBody>
      </p:sp>
      <p:pic>
        <p:nvPicPr>
          <p:cNvPr id="1028" name="Picture 4" descr="&amp;Ocy; &amp;pcy;&amp;rcy;&amp;ocy;&amp;bcy;&amp;lcy;&amp;iecy;&amp;mcy;&amp;acy;&amp;khcy; &amp;pcy;&amp;ocy;&amp;zhcy;&amp;icy;&amp;lcy;&amp;ycy;&amp;khcy; ZooTovar.ru - &amp;Icy;&amp;ncy;&amp;tcy;&amp;iecy;&amp;rcy;&amp;ncy;&amp;iecy;&amp;tcy;-&amp;icy;&amp;zcy;&amp;dcy;&amp;acy;&amp;ncy;&amp;icy;&amp;iecy; &amp;ocy; &amp;zhcy;&amp;icy;&amp;vcy;&amp;ocy;&amp;tcy;&amp;ncy;&amp;ycy;&amp;khcy;, &amp;dcy;&amp;ocy;&amp;mcy;&amp;acy;&amp;shcy;&amp;ncy;&amp;icy;&amp;iecy; &amp;pcy;&amp;icy;&amp;tcy;&amp;ocy;&amp;mcy;&amp;ts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929066"/>
            <a:ext cx="2714604" cy="2583399"/>
          </a:xfrm>
          <a:prstGeom prst="rect">
            <a:avLst/>
          </a:prstGeom>
          <a:noFill/>
        </p:spPr>
      </p:pic>
      <p:pic>
        <p:nvPicPr>
          <p:cNvPr id="1030" name="Picture 6" descr="International Sharpei Breeders' Forum &amp;Bcy;&amp;acy;&amp;bcy;&amp;ucy;&amp;shcy;&amp;kcy;&amp;icy;&amp;ncy;&amp;ycy; &amp;pcy;&amp;rcy;&amp;icy;&amp;mcy;&amp;iecy;&amp;tcy;&amp;y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71876"/>
            <a:ext cx="3500462" cy="2712858"/>
          </a:xfrm>
          <a:prstGeom prst="rect">
            <a:avLst/>
          </a:prstGeom>
          <a:noFill/>
        </p:spPr>
      </p:pic>
      <p:pic>
        <p:nvPicPr>
          <p:cNvPr id="1034" name="Picture 10" descr="&amp;Rcy;&amp;iecy;&amp;bcy;&amp;iecy;&amp;ncy;&amp;ocy;&amp;kcy; &amp;ncy;&amp;iecy; &amp;khcy;&amp;ocy;&amp;chcy;&amp;iecy;&amp;tcy; &amp;lcy;&amp;iecy;&amp;zhcy;&amp;acy;&amp;tcy;&amp;softcy;, &amp;chcy;&amp;tcy;&amp;ocy; &amp;dcy;&amp;iecy;&amp;lcy;&amp;acy;&amp;tcy;&amp;softcy;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357562"/>
            <a:ext cx="2428892" cy="1876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Напишите свое продолжение…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Было 10 часов вечера. Мама что – то готовила на  кухне. Папа смотрел телевизор. Старший брат с товарищами по университету обсуждали свои дела. А восьмилетнего Петю отправили спать, сказав,  что он еще маленький. Засыпая, Петя думал: « Вот бы проснуться завтра большим, я бы тогда…». А утром Петя увидел собственное отражение в зеркале ванной комнаты и не поверил своим глазам. На него смотрел мужчина лет 30 с бородой и усами…».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 фразы:</a:t>
            </a:r>
            <a:br>
              <a:rPr lang="ru-RU" dirty="0" smtClean="0"/>
            </a:br>
            <a:r>
              <a:rPr lang="ru-RU" dirty="0" smtClean="0"/>
              <a:t>1.Сегодня на уроке я узнал...</a:t>
            </a:r>
            <a:br>
              <a:rPr lang="ru-RU" dirty="0" smtClean="0"/>
            </a:br>
            <a:r>
              <a:rPr lang="ru-RU" dirty="0" smtClean="0"/>
              <a:t>2.На этом уроке я понял, что…..</a:t>
            </a:r>
            <a:br>
              <a:rPr lang="ru-RU" dirty="0" smtClean="0"/>
            </a:br>
            <a:r>
              <a:rPr lang="ru-RU" dirty="0" smtClean="0"/>
              <a:t>3. На уроке я научился ……</a:t>
            </a:r>
            <a:br>
              <a:rPr lang="ru-RU" dirty="0" smtClean="0"/>
            </a:br>
            <a:r>
              <a:rPr lang="ru-RU" dirty="0" smtClean="0"/>
              <a:t>4.Этот урок побудил меня задуматься над …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Вывод: на каждом этапе жизни у человека появляются определенные признаки, возможности, желания.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Kcy;&amp;acy;&amp;rcy;&amp;tcy;&amp;ocy;&amp;tcy;&amp;iecy;&amp;kcy;&amp;acy; &amp;scy;&amp;iecy;&amp;mcy;&amp;iecy;&amp;jcy;&amp;ncy;&amp;ycy;&amp;khcy; &amp;bcy;&amp;ocy;&amp;lcy;&amp;iecy;&amp;zcy;&amp;ncy;&amp;iecy;&amp;jcy;&amp;Dcy;&amp;acy;&amp;mcy;&amp;scy;&amp;kcy;&amp;icy;&amp;iecy; &amp;icy;&amp;ncy;&amp;tcy;&amp;iecy;&amp;rcy;&amp;iecy;&amp;s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6096000" cy="457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ru-RU" dirty="0" smtClean="0"/>
              <a:t>Возрасты нашей 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Этапы жизни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Особенности этапов жизни человека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Возраст и социальные отношения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Почему  дети хотят поскорее повзрослеть, а взрослые не прочь вернуться в детство?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&amp;Dcy;&amp;iecy;&amp;tcy;&amp;icy; &amp;vcy; &amp;pcy;&amp;ocy;&amp;scy;&amp;tcy;&amp;iecy;&amp;lcy;&amp;icy; &amp;rcy;&amp;ocy;&amp;dcy;&amp;icy;&amp;tcy;&amp;iecy;&amp;lcy;&amp;iecy;&amp;j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620000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жизни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&quot;30 (&amp;Dcy;&amp;icy;&amp;acy;&amp;gcy;&amp;ncy;&amp;ocy;&amp;scy;&amp;tcy;&amp;icy;&amp;kcy;&amp;acy; &amp;vcy; &amp;pcy;&amp;scy;&amp;icy;&amp;khcy;&amp;ocy;&amp;lcy;&amp;ocy;&amp;gcy;&amp;icy;&amp;icy; 11 - &amp;Ecy;&amp;rcy;&amp;icy;&amp;kcy;&amp;scy;&amp;ocy;&amp;ncy;) &amp;Ucy;&amp;CHcy;&amp;IEcy;&amp;Bcy;&amp;Ncy;&amp;Ycy;&amp;Jcy; &amp;Kcy;&amp;Ucy;&amp;Rcy;&amp;Scy; &quot;&amp;Pcy;&amp;Scy;&amp;Icy;&amp;KHcy;&amp;Ocy;&amp;Lcy;&amp;Ocy;&amp;Gcy;&amp;Icy;&amp;YAcy; &amp;Pcy;&amp;Rcy;&amp;Ocy;&amp;Dcy;&amp;Acy;&amp;Z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429552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«Права и обязанности каждого возраста»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&amp;Scy;&amp;acy;&amp;jcy;&amp;tcy; &amp;shcy;&amp;kcy;&amp;ocy;&amp;lcy;&amp;acy;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762500" cy="501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Возрастной статус, возрастная роль, поколение – что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Generations X &amp; Y Proving To Be Good Home Buyers - Jeff White and Lori Donahoo Los Angeles real estate, West LA real estate, R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4953000" cy="495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Почему  дети хотят поскорее повзрослеть, а взрослые не прочь вернуться в детство?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&amp;Dcy;&amp;iecy;&amp;tcy;&amp;icy; &amp;vcy; &amp;pcy;&amp;ocy;&amp;scy;&amp;tcy;&amp;iecy;&amp;lcy;&amp;icy; &amp;rcy;&amp;ocy;&amp;dcy;&amp;icy;&amp;tcy;&amp;iecy;&amp;lcy;&amp;iecy;&amp;j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620000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110</Words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Что общее в данных поговорках? Найди ключевое слово, которое и будет темой нашего разговора.</vt:lpstr>
      <vt:lpstr>Вывод: на каждом этапе жизни у человека появляются определенные признаки, возможности, желания.</vt:lpstr>
      <vt:lpstr>Возрасты нашей жизни</vt:lpstr>
      <vt:lpstr>План урока</vt:lpstr>
      <vt:lpstr>Почему  дети хотят поскорее повзрослеть, а взрослые не прочь вернуться в детство? </vt:lpstr>
      <vt:lpstr>Этапы жизни человека</vt:lpstr>
      <vt:lpstr>«Права и обязанности каждого возраста»</vt:lpstr>
      <vt:lpstr>Возрастной статус, возрастная роль, поколение – что это?</vt:lpstr>
      <vt:lpstr>Почему  дети хотят поскорее повзрослеть, а взрослые не прочь вернуться в детство? </vt:lpstr>
      <vt:lpstr>Напишите свое продолжение…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общее в данных поговорках? Найди ключевое слово, которое и будет темой нашего разговора.</dc:title>
  <dc:creator>Администратор</dc:creator>
  <cp:lastModifiedBy>Пользователь Windows</cp:lastModifiedBy>
  <cp:revision>3</cp:revision>
  <dcterms:created xsi:type="dcterms:W3CDTF">2014-12-02T12:05:32Z</dcterms:created>
  <dcterms:modified xsi:type="dcterms:W3CDTF">2014-12-02T12:25:57Z</dcterms:modified>
</cp:coreProperties>
</file>