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A23B-F554-4B34-B127-DDBAEDFD554B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9FC32-FFF8-4DB4-BE39-93CC8B08F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9D44-4E42-42A2-B9FB-0B935A2AA4F9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CEE3-C06F-4795-A629-AF6949426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51A1A-A561-4CE7-9C83-E5E3A37BDBF5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3E51-41AA-4C79-8E24-620AAA492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1437-D86F-42B3-82EE-A4E5B9EA063E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326D-DC8E-433F-8F28-6AAA0EE05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A49B-06A0-43E3-8175-3EAA894D1D14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187DC-BED1-4BB4-836A-25E58C90A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B653-906A-4D50-AA5B-DBD4A8D8B8A6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4E7FC-9DDB-466F-AF95-251263062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E882-7B09-4AC5-B085-E63BE5E3F760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A7497-724D-4C29-B687-D60D9A289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94F1F-52B4-471A-AD23-C9E158B8DF7B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B1A2-26A9-4BCB-8837-EAA9387E1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AE51-EBA3-4239-B48F-42337B843A85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C97F-820E-4059-BFD6-03BE18260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A206-8D8B-4B36-8481-FD3A2E73DDE2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4C6CD-A2B5-4C03-BD1E-818B0910B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2CFD-F55A-4304-81C7-F5F4979C97F4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BF99-DB57-476F-B385-946E535E7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D9F9FA-BBFF-4A9C-92FB-965CABE6A296}" type="datetimeFigureOut">
              <a:rPr lang="ru-RU"/>
              <a:pPr>
                <a:defRPr/>
              </a:pPr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0C188F-55EA-4341-A945-558190CC4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&amp;Fcy;&amp;iecy;&amp;scy;&amp;tcy;&amp;icy;&amp;vcy;&amp;acy;&amp;lcy;&amp;softcy; &amp;ncy;&amp;acy;&amp;tscy;&amp;icy;&amp;ocy;&amp;ncy;&amp;acy;&amp;lcy;&amp;softcy;&amp;ncy;&amp;ycy;&amp;khcy; &amp;kcy;&amp;ucy;&amp;lcy;&amp;softcy;&amp;tcy;&amp;ucy;&amp;rcy; &amp;Tcy;&amp;Kcy;&amp;TScy; &quot;&amp;Bcy;&amp;rcy;&amp;acy;&amp;tcy;&amp;scy;&amp;kcy;-&amp;Acy;&amp;rcy;&amp;t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0"/>
            <a:ext cx="714375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2484438" y="2636838"/>
            <a:ext cx="3571875" cy="1470025"/>
          </a:xfrm>
          <a:solidFill>
            <a:schemeClr val="bg1"/>
          </a:solidFill>
        </p:spPr>
        <p:txBody>
          <a:bodyPr/>
          <a:lstStyle/>
          <a:p>
            <a:r>
              <a:rPr lang="ru-RU" sz="3200" b="1" smtClean="0"/>
              <a:t>Национальная принадлежность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 чём проявляются национальные различия?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За каждым народом скрыта долгая, очень трудная, но богатая событиями история, поэтому разные народы — это разные традиции, обычаи, нормы и ценности. Всё это составляет культуру народа. Поэтому национальные различия проявляются прежде всего в культурных различиях.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4786312" cy="52863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Европейцы, американцы и другие народы во время еды пользуются ножом, вилкой, а сидят на стульях и за столом, когда они ложатся спать, то кладут голову на подушку. Японец за едой приседает на корточки, а у других восточных народов принято сидеть на ковре. Ест японец с помощью двух палочек, а малаец, укладываясь спать, подставляет под шею деревянную скамеечку. Южноамериканский индеец вообще спит в гамаке. Привычный образ жизни становится традицией, а из традиций и обычаев складывается культура народа, её своеобразие.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 чём проявляются национальные различия?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3555" name="Picture 2" descr="&amp;YAcy;&amp;pcy;&amp;ocy;&amp;ncy;&amp;icy;&amp;yacy; &amp;vcy; &amp;dcy;&amp;ncy;&amp;iecy;&amp;vcy;&amp;ncy;&amp;icy;&amp;kcy;&amp;iecy; Anime.n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2286000"/>
            <a:ext cx="3527425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13" y="1600200"/>
            <a:ext cx="5043487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Обычай гостеприимства получил широкое распространение у всех народов Северного Кавказа. Самую лучшую пищу, самую лучшую постель в доме всегда предоставляли гостю. Гостем считался любой прохожий, приезжий. Его встречали радушно, если даже он пришёл глубокой ночью. Все члены семьи — от мала до велика — во время пребывания гостя оказывали ему всяческое внимание.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 чём проявляются национальные различия?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4579" name="Picture 2" descr="&amp;Rcy;&amp;Ocy;&amp;Scy;&amp;Scy;&amp;Icy;&amp;Jcy;&amp;Scy;&amp;Kcy;&amp;Icy;&amp;Jcy; &amp;Kcy;&amp;Ocy;&amp;Ncy;&amp;Gcy;&amp;Rcy;&amp;IEcy;&amp;Scy;&amp;Scy; &amp;Ncy;&amp;Acy;&amp;Rcy;&amp;Ocy;&amp;Dcy;&amp;Ocy;&amp;Vcy; &amp;Kcy;&amp;Acy;&amp;Vcy;&amp;Kcy;&amp;Acy;&amp;Zcy;&amp;Acy; - &amp;Icy;&amp;scy;&amp;tcy;&amp;ocy;&amp;r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714500"/>
            <a:ext cx="3659188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&amp;Bcy;&amp;acy;&amp;tcy;&amp;ecy;&amp;rcy;&amp;scy;: &amp;mcy;&amp;ucy;&amp;zhcy;&amp;scy;&amp;kcy;&amp;ocy;&amp;jcy; &amp;ncy;&amp;acy;&amp;tscy;&amp;icy;&amp;ocy;&amp;ncy;&amp;acy;&amp;lcy;&amp;softcy;&amp;ncy;&amp;ycy;&amp;jcy; &amp;kcy;&amp;ocy;&amp;scy;&amp;tcy;&amp;yucy;&amp;mcy; &amp;ncy;&amp;acy;&amp;rcy;&amp;ocy;&amp;dcy;&amp;ocy;&amp;vcy; &amp;kcy;&amp;acy;&amp;vcy;&amp;kcy;&amp;acy;&amp;z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214813"/>
            <a:ext cx="3451225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3257550"/>
          </a:xfrm>
        </p:spPr>
        <p:txBody>
          <a:bodyPr/>
          <a:lstStyle/>
          <a:p>
            <a:r>
              <a:rPr lang="ru-RU" smtClean="0"/>
              <a:t>Культурные различия отражают условия жизни разных народов, рассказывают об их исторических традициях и характере. От этого мир становится разнообразнее, а народы — интереснее. Национальные различия нужно учиться уважать!!!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 чём проявляются национальные различия?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5603" name="Picture 2" descr="&quot;&amp;Mcy;&amp;ycy;- &amp;mcy;&amp;ncy;&amp;ocy;&amp;gcy;&amp;ocy;&amp;ncy;&amp;acy;&amp;tscy;&amp;icy;&amp;ocy;&amp;ncy;&amp;acy;&amp;lcy;&amp;softcy;&amp;ncy;&amp;ycy;&amp;jcy; &amp;ncy;&amp;acy;&amp;rcy;&amp;ocy;&amp;dcy; &amp;Rcy;&amp;ocy;&amp;scy;&amp;scy;&amp;icy;&amp;icy;&quot;: &amp;tcy;&amp;yucy;&amp;mcy;&amp;iecy;&amp;ncy;&amp;tscy;&amp;iecy;&amp;vcy; &amp;pcy;&amp;rcy;&amp;icy;&amp;gcy;&amp;lcy;&amp;acy;&amp;shcy;&amp;acy;&amp;yucy;&amp;tcy; &amp;ncy;&amp;acy; &amp;kcy;&amp;ocy;&amp;ncy;&amp;kcy;&amp;ucy;&amp;rcy;&amp;s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143375"/>
            <a:ext cx="257175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Нации должны общаться друг с другом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Прочитайте 108-111 и ответьте на вопросы:</a:t>
            </a:r>
          </a:p>
          <a:p>
            <a:pPr>
              <a:buFont typeface="Arial" charset="0"/>
              <a:buNone/>
            </a:pPr>
            <a:r>
              <a:rPr lang="ru-RU" smtClean="0"/>
              <a:t>1) Что такое туризм и какое он имеет значение?</a:t>
            </a:r>
          </a:p>
          <a:p>
            <a:pPr>
              <a:buFont typeface="Arial" charset="0"/>
              <a:buNone/>
            </a:pPr>
            <a:r>
              <a:rPr lang="ru-RU" smtClean="0"/>
              <a:t>2) Что такое миграция и почему люди мигрируют?</a:t>
            </a:r>
          </a:p>
          <a:p>
            <a:pPr>
              <a:buFont typeface="Arial" charset="0"/>
              <a:buNone/>
            </a:pPr>
            <a:r>
              <a:rPr lang="ru-RU" smtClean="0"/>
              <a:t>3) Что такое толерантность и зачем она необходима?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Параграф 15</a:t>
            </a:r>
          </a:p>
          <a:p>
            <a:r>
              <a:rPr lang="ru-RU" smtClean="0"/>
              <a:t>Практикум 1 на стр. 112 (Об обычаях и традициях каких народов, проживающих на территории России, вы хотели бы узнать? Соберите о них информацию, используя материалы энциклопедий и Интернета.)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Вопросы: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Что такое национальная принадлежность? </a:t>
            </a:r>
          </a:p>
          <a:p>
            <a:r>
              <a:rPr lang="ru-RU" smtClean="0"/>
              <a:t>Какие народы живут в России? </a:t>
            </a:r>
          </a:p>
          <a:p>
            <a:r>
              <a:rPr lang="ru-RU" smtClean="0"/>
              <a:t>Как складываются отношения между людьми разных национальностей в России и в мире?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такое национальная принадлежность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5362" name="Picture 2" descr="http://www.tepka.ru/Obschestvoznanie_5/15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143000"/>
            <a:ext cx="65357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428625" y="5572125"/>
            <a:ext cx="8501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Национальность</a:t>
            </a:r>
            <a:r>
              <a:rPr lang="ru-RU" sz="3600">
                <a:latin typeface="Calibri" pitchFamily="34" charset="0"/>
              </a:rPr>
              <a:t> — принадлежность к какой-либо нации, народу.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реальной жизни национальная принадлежность имеет большое значение. </a:t>
            </a:r>
          </a:p>
          <a:p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такое национальная принадлежность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6387" name="Picture 2" descr="&amp;Ncy;&amp;acy;&amp;zcy;&amp;ycy;&amp;vcy;&amp;acy;&amp;tcy;&amp;softcy; &amp;vcy;&amp;scy;&amp;iecy;&amp;khcy; &amp;gcy;&amp;rcy;&amp;acy;&amp;zhcy;&amp;dcy;&amp;acy;&amp;ncy; &amp;rcy;&amp;ocy;&amp;dcy;&amp;icy;&amp;vcy;&amp;shcy;&amp;icy;&amp;khcy;&amp;scy;&amp;yacy; &amp;vcy; &amp;Rcy;&amp;ocy;&amp;scy;&amp;scy;&amp;icy;&amp;jcy;&amp;scy;&amp;kcy;&amp;ocy;&amp;jcy; &amp;Fcy;&amp;iecy;&amp;dcy;&amp;iecy;&amp;rcy;&amp;acy;&amp;tscy;&amp;icy;&amp;icy; - &amp;rcy;&amp;ucy;&amp;scy;&amp;scy;&amp;kcy;&amp;icy;&amp;mcy;&amp;icy;. / &amp;Kcy;&amp;ocy;&amp;ocy;&amp;rcy;&amp;dcy;&amp;icy;&amp;ncy;&amp;acy;&amp;tscy;&amp;icy;&amp;yacy; &amp;Icy;&amp;Ocy; &amp;ncy;&amp;acy; &amp;scy;&amp;acy;&amp;jcy;&amp;tcy;&amp;iecy; &amp;Rcy;&amp;Ocy;&amp;Icy; / &amp;Icy;&amp;ncy;&amp;tcy;&amp;iecy;&amp;rcy;&amp;ncy;&amp;iecy;&amp;tcy;-&amp;Ocy;&amp;pcy;&amp;ocy;&amp;lcy;&amp;chcy;&amp;ie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786063"/>
            <a:ext cx="5643563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 национальному признаку создаются государства. Французы построили французское государство. Это понятно — их сейчас более 60 млн человек. Но даже маленькая Латвия, где латышей не больше 1,5 млн человек, имеет своё государство. Как правило, в одном государстве живут представители разных национальностей. </a:t>
            </a:r>
          </a:p>
          <a:p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такое национальная принадлежность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Россия — одно из самых многонациональных государств в мире. Большинство населения составляют русские. В нашей стране проживает свыше 180 национальностей. Среди них есть народы численностью более 1 </a:t>
            </a:r>
            <a:r>
              <a:rPr lang="ru-RU" dirty="0" err="1" smtClean="0"/>
              <a:t>млн</a:t>
            </a:r>
            <a:r>
              <a:rPr lang="ru-RU" dirty="0" smtClean="0"/>
              <a:t>, например татары (свыше 5 </a:t>
            </a:r>
            <a:r>
              <a:rPr lang="ru-RU" dirty="0" err="1" smtClean="0"/>
              <a:t>млн</a:t>
            </a:r>
            <a:r>
              <a:rPr lang="ru-RU" dirty="0" smtClean="0"/>
              <a:t>), чуваши, башкиры. А также народы, насчитывающие всего несколько сот человек, например орочи (проживают в Хабаровском крае), </a:t>
            </a:r>
            <a:r>
              <a:rPr lang="ru-RU" dirty="0" err="1" smtClean="0"/>
              <a:t>энцы</a:t>
            </a:r>
            <a:r>
              <a:rPr lang="ru-RU" dirty="0" smtClean="0"/>
              <a:t> (коренное население полуострова Таймыр) и др.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такое национальная принадлежность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RM - Social Network - &amp;lt;&amp;Pcy;&amp;ocy;&amp;zcy;&amp;ocy;&amp;rcy; &amp;pcy;&amp;rcy;&amp;ocy;&amp;shcy;&amp;lcy;&amp;ocy;&amp;gcy;&amp;ocy;, &amp;scy;&amp;tcy;&amp;ycy;&amp;dcy; &amp;ncy;&amp;acy;&amp;scy;&amp;tcy;&amp;ocy;&amp;yacy;&amp;shchcy;&amp;iecy;&amp;gcy;&amp;ocy;, &amp;bcy;&amp;iecy;&amp;zcy;&amp;ncy;&amp;acy;&amp;dcy;&amp;iocy;&amp;zhcy;&amp;ncy;&amp;ocy;&amp;scy;&amp;tcy;&amp;softcy; &amp;bcy;&amp;ucy;&amp;dcy;&amp;ucy;&amp;shchcy;&amp;iecy;&amp;gcy;&amp;ocy;! &amp;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5643562" cy="49720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Согласно основному закону нашей страны — Конституции Российской Федерации — каждый гражданин сам вправе определять свою национальную принадлежность. В зависимости от того, кто его родители, кем и где он воспитывался, какой язык является родным, какие культурные нормы, традиции и ценности усваивал в процессе социализации.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такое национальная принадлежность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483" name="Picture 2" descr="&amp;Ocy;&amp;tcy;&amp;kcy;&amp;rcy;&amp;ycy;&amp;tcy;&amp;kcy;&amp;acy; &amp;ncy;&amp;acy; &amp;Dcy;&amp;iecy;&amp;ncy;&amp;softcy; &amp;Kcy;&amp;ocy;&amp;ncy;&amp;scy;&amp;tcy;&amp;icy;&amp;tcy;&amp;ucy;&amp;tscy;&amp;icy;&amp;icy; &amp;Rcy;&amp;ocy;&amp;scy;&amp;scy;&amp;icy;&amp;jcy;&amp;scy;&amp;kcy;&amp;ocy;&amp;jcy; &amp;Fcy;&amp;iecy;&amp;dcy;&amp;iecy;&amp;rcy;&amp;acy;&amp;tscy;&amp;icy;&amp;icy; 3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500188"/>
            <a:ext cx="30114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357313"/>
            <a:ext cx="8229600" cy="45259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Статья 19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Государство гарантирует равенство прав и свобод человека и гражданина независимо от пола, расы, национальности, языка, происхождения... Запрещаются любые формы ограничения прав граждан по признакам социальной, расовой, национальной, языковой или религиозной принадлежности.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Как вы думаете, почему «равенство прав и свобод человека и гражданина независимо от пола, расы, национальности, языка, происхождения...» является лучшим способом обеспечить мирное сосуществование народов нашей страны?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такое национальная принадлежность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1507" name="Picture 2" descr="&amp;Ocy;&amp;tcy;&amp;kcy;&amp;rcy;&amp;ycy;&amp;tcy;&amp;kcy;&amp;acy; &amp;ncy;&amp;acy; &amp;Dcy;&amp;iecy;&amp;ncy;&amp;softcy; &amp;Kcy;&amp;ocy;&amp;ncy;&amp;scy;&amp;tcy;&amp;icy;&amp;tcy;&amp;ucy;&amp;tscy;&amp;icy;&amp;icy; &amp;Rcy;&amp;ocy;&amp;scy;&amp;scy;&amp;icy;&amp;jcy;&amp;scy;&amp;kcy;&amp;ocy;&amp;jcy; &amp;Fcy;&amp;iecy;&amp;dcy;&amp;iecy;&amp;rcy;&amp;acy;&amp;tscy;&amp;icy;&amp;icy; 3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4714875"/>
            <a:ext cx="2357438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538</Words>
  <PresentationFormat>Экран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Calibri</vt:lpstr>
      <vt:lpstr>Arial</vt:lpstr>
      <vt:lpstr>Тема Office</vt:lpstr>
      <vt:lpstr>Национальная принадлежность</vt:lpstr>
      <vt:lpstr>Вопросы:</vt:lpstr>
      <vt:lpstr>Что такое национальная принадлежность </vt:lpstr>
      <vt:lpstr>Что такое национальная принадлежность </vt:lpstr>
      <vt:lpstr>Что такое национальная принадлежность </vt:lpstr>
      <vt:lpstr>Что такое национальная принадлежность </vt:lpstr>
      <vt:lpstr>Слайд 7</vt:lpstr>
      <vt:lpstr>Что такое национальная принадлежность </vt:lpstr>
      <vt:lpstr>Что такое национальная принадлежность </vt:lpstr>
      <vt:lpstr>В чём проявляются национальные различия? </vt:lpstr>
      <vt:lpstr>В чём проявляются национальные различия? </vt:lpstr>
      <vt:lpstr>В чём проявляются национальные различия? </vt:lpstr>
      <vt:lpstr>В чём проявляются национальные различия? </vt:lpstr>
      <vt:lpstr>Нации должны общаться друг с другом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принадлежность</dc:title>
  <dc:creator>Администратор</dc:creator>
  <cp:lastModifiedBy>Катя</cp:lastModifiedBy>
  <cp:revision>4</cp:revision>
  <dcterms:created xsi:type="dcterms:W3CDTF">2015-01-13T15:02:09Z</dcterms:created>
  <dcterms:modified xsi:type="dcterms:W3CDTF">2015-01-14T09:34:52Z</dcterms:modified>
</cp:coreProperties>
</file>